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handoutMasterIdLst>
    <p:handoutMasterId r:id="rId15"/>
  </p:handoutMasterIdLst>
  <p:sldIdLst>
    <p:sldId id="256" r:id="rId2"/>
    <p:sldId id="275" r:id="rId3"/>
    <p:sldId id="260" r:id="rId4"/>
    <p:sldId id="261" r:id="rId5"/>
    <p:sldId id="272" r:id="rId6"/>
    <p:sldId id="281" r:id="rId7"/>
    <p:sldId id="263" r:id="rId8"/>
    <p:sldId id="264" r:id="rId9"/>
    <p:sldId id="257" r:id="rId10"/>
    <p:sldId id="279" r:id="rId11"/>
    <p:sldId id="266" r:id="rId12"/>
    <p:sldId id="280" r:id="rId13"/>
    <p:sldId id="267" r:id="rId14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fuser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6ADC-F65F-4639-95D1-C16FC0E7CF73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74CA9-DA08-462F-A895-23F8A30C8E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73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3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872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632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859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4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5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8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7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8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6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0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7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4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4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5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MIRS1801</a:t>
            </a:r>
            <a:r>
              <a:rPr lang="en-US" altLang="ja-JP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altLang="ja-JP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製品企画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08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自律移動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6627224" cy="3880773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自分でルートを決める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人</a:t>
            </a:r>
            <a:r>
              <a:rPr lang="ja-JP" altLang="en-US" sz="3600" dirty="0"/>
              <a:t>とぶつからない走行をする</a:t>
            </a:r>
            <a:endParaRPr lang="en-US" altLang="ja-JP" sz="3600" dirty="0"/>
          </a:p>
          <a:p>
            <a:r>
              <a:rPr lang="ja-JP" altLang="en-US" sz="3600" dirty="0"/>
              <a:t>ライントレースをせずに自己位置を把握して走行する</a:t>
            </a:r>
            <a:endParaRPr lang="en-US" altLang="ja-JP" sz="3600" dirty="0"/>
          </a:p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2135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627888"/>
            <a:ext cx="7620001" cy="1320800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solidFill>
                  <a:schemeClr val="accent2">
                    <a:lumMod val="75000"/>
                  </a:schemeClr>
                </a:solidFill>
              </a:rPr>
              <a:t>操作性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599" y="1794830"/>
            <a:ext cx="6527800" cy="435451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>
                <a:solidFill>
                  <a:schemeClr val="bg2">
                    <a:lumMod val="25000"/>
                  </a:schemeClr>
                </a:solidFill>
              </a:rPr>
              <a:t>タブレット操作</a:t>
            </a:r>
            <a:r>
              <a:rPr lang="ja-JP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で本</a:t>
            </a:r>
            <a:r>
              <a:rPr lang="ja-JP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を円滑に</a:t>
            </a:r>
            <a:r>
              <a:rPr lang="ja-JP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探せるようにする。</a:t>
            </a:r>
            <a:endParaRPr lang="en-US" altLang="ja-JP" sz="32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None/>
            </a:pPr>
            <a:r>
              <a:rPr kumimoji="1" lang="ja-JP" altLang="en-US" dirty="0" smtClean="0"/>
              <a:t>　　　　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2240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静音性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3600" dirty="0" smtClean="0"/>
              <a:t>モーターの音を抑えるなどしてなるべく静か</a:t>
            </a:r>
            <a:r>
              <a:rPr lang="ja-JP" altLang="en-US" sz="3600" dirty="0"/>
              <a:t>に走行する。</a:t>
            </a:r>
          </a:p>
          <a:p>
            <a:r>
              <a:rPr lang="ja-JP" altLang="en-US" sz="3600" dirty="0" smtClean="0"/>
              <a:t>ユーザー</a:t>
            </a:r>
            <a:r>
              <a:rPr lang="ja-JP" altLang="en-US" sz="3600" dirty="0"/>
              <a:t>とのコミュニケーションを画面で</a:t>
            </a:r>
            <a:r>
              <a:rPr lang="ja-JP" altLang="en-US" sz="3600" dirty="0" smtClean="0"/>
              <a:t>行う。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1097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完成予想図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コンテンツ プレースホルダ 5" descr="三面図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230" y="1930400"/>
            <a:ext cx="4429204" cy="3881437"/>
          </a:xfrm>
        </p:spPr>
      </p:pic>
      <p:pic>
        <p:nvPicPr>
          <p:cNvPr id="7" name="図 6" descr="完成予想図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6930" y="0"/>
            <a:ext cx="37670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目次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8" y="2160590"/>
            <a:ext cx="6474866" cy="3915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600" dirty="0" smtClean="0"/>
              <a:t>1</a:t>
            </a:r>
            <a:r>
              <a:rPr kumimoji="1" lang="ja-JP" altLang="en-US" sz="3600" dirty="0" err="1" smtClean="0"/>
              <a:t>．</a:t>
            </a:r>
            <a:r>
              <a:rPr kumimoji="1" lang="ja-JP" altLang="en-US" sz="3600" dirty="0" smtClean="0"/>
              <a:t>プロジェクト名発表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en-US" altLang="ja-JP" sz="3600" dirty="0" smtClean="0"/>
              <a:t>2</a:t>
            </a:r>
            <a:r>
              <a:rPr kumimoji="1" lang="ja-JP" altLang="en-US" sz="3600" dirty="0" err="1" smtClean="0"/>
              <a:t>．</a:t>
            </a:r>
            <a:r>
              <a:rPr lang="ja-JP" altLang="en-US" sz="3600" dirty="0"/>
              <a:t>ロボットの</a:t>
            </a:r>
            <a:r>
              <a:rPr lang="ja-JP" altLang="en-US" sz="3600" dirty="0" smtClean="0"/>
              <a:t>説明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3</a:t>
            </a:r>
            <a:r>
              <a:rPr lang="ja-JP" altLang="en-US" sz="3600" dirty="0" err="1" smtClean="0"/>
              <a:t>．</a:t>
            </a:r>
            <a:r>
              <a:rPr lang="ja-JP" altLang="en-US" sz="3600" dirty="0" smtClean="0"/>
              <a:t>ロボットに要求されること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/>
              <a:t>4</a:t>
            </a:r>
            <a:r>
              <a:rPr lang="ja-JP" altLang="en-US" sz="3600" dirty="0" err="1" smtClean="0"/>
              <a:t>．</a:t>
            </a:r>
            <a:r>
              <a:rPr lang="ja-JP" altLang="en-US" sz="3600" dirty="0" smtClean="0"/>
              <a:t>完成図</a:t>
            </a:r>
            <a:endParaRPr lang="en-US" altLang="ja-JP" sz="3600" dirty="0" smtClean="0"/>
          </a:p>
          <a:p>
            <a:pPr marL="0" indent="0">
              <a:buNone/>
            </a:pPr>
            <a:endParaRPr lang="en-US" altLang="ja-JP" dirty="0" smtClean="0"/>
          </a:p>
          <a:p>
            <a:pPr>
              <a:buFont typeface="+mj-lt"/>
              <a:buAutoNum type="arabicPeriod"/>
            </a:pPr>
            <a:endParaRPr kumimoji="1" lang="en-US" altLang="ja-JP" dirty="0" smtClean="0"/>
          </a:p>
          <a:p>
            <a:pPr>
              <a:buFont typeface="+mj-lt"/>
              <a:buAutoNum type="arabicPeriod"/>
            </a:pPr>
            <a:endParaRPr lang="en-US" altLang="ja-JP" dirty="0" smtClean="0"/>
          </a:p>
          <a:p>
            <a:pPr>
              <a:buFont typeface="+mj-lt"/>
              <a:buAutoNum type="arabicPeriod"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3574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3225" y="1351005"/>
            <a:ext cx="8596668" cy="4743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/>
              <a:t>MIRS1801</a:t>
            </a:r>
            <a:r>
              <a:rPr lang="ja-JP" altLang="en-US" sz="4000" dirty="0"/>
              <a:t>のプロジェクト名</a:t>
            </a:r>
            <a:r>
              <a:rPr lang="ja-JP" altLang="en-US" sz="4000" dirty="0" smtClean="0"/>
              <a:t>は</a:t>
            </a:r>
            <a:endParaRPr lang="en-US" altLang="ja-JP" sz="4000" dirty="0" smtClean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lang="ja-JP" altLang="en-US" sz="4000" dirty="0" smtClean="0">
                <a:ln w="38100">
                  <a:solidFill>
                    <a:schemeClr val="tx1"/>
                  </a:solidFill>
                </a:ln>
              </a:rPr>
              <a:t>「</a:t>
            </a:r>
            <a:r>
              <a:rPr lang="en-US" altLang="ja-JP" sz="8000" b="1" dirty="0" smtClean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ja-JP" sz="8000" b="1" dirty="0" err="1" smtClean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LibNAVI</a:t>
            </a:r>
            <a:r>
              <a:rPr lang="en-US" altLang="ja-JP" sz="8000" b="1" dirty="0" smtClean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ja-JP" altLang="en-US" sz="4000" dirty="0" smtClean="0">
                <a:ln w="38100">
                  <a:solidFill>
                    <a:schemeClr val="tx1"/>
                  </a:solidFill>
                </a:ln>
              </a:rPr>
              <a:t>」</a:t>
            </a:r>
            <a:endParaRPr lang="en-US" altLang="ja-JP" sz="4000" dirty="0" smtClean="0">
              <a:ln w="38100">
                <a:solidFill>
                  <a:schemeClr val="tx1"/>
                </a:solidFill>
              </a:ln>
            </a:endParaRPr>
          </a:p>
          <a:p>
            <a:pPr marL="0" indent="0">
              <a:buNone/>
            </a:pPr>
            <a:r>
              <a:rPr lang="en-US" altLang="ja-JP" sz="4000" dirty="0"/>
              <a:t>	</a:t>
            </a:r>
            <a:r>
              <a:rPr lang="en-US" altLang="ja-JP" sz="4000" dirty="0" smtClean="0"/>
              <a:t>				</a:t>
            </a:r>
            <a:r>
              <a:rPr lang="ja-JP" altLang="en-US" sz="4000" dirty="0" smtClean="0"/>
              <a:t>プロジェクト</a:t>
            </a:r>
            <a:r>
              <a:rPr lang="ja-JP" altLang="en-US" sz="4000" dirty="0"/>
              <a:t>です。</a:t>
            </a:r>
          </a:p>
        </p:txBody>
      </p:sp>
    </p:spTree>
    <p:extLst>
      <p:ext uri="{BB962C8B-B14F-4D97-AF65-F5344CB8AC3E}">
        <p14:creationId xmlns:p14="http://schemas.microsoft.com/office/powerpoint/2010/main" val="1262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err="1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kumimoji="1" lang="en-US" altLang="ja-JP" sz="4400" dirty="0" err="1" smtClean="0">
                <a:solidFill>
                  <a:schemeClr val="accent2">
                    <a:lumMod val="75000"/>
                  </a:schemeClr>
                </a:solidFill>
              </a:rPr>
              <a:t>ibNAVI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とは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7347" y="1246192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/>
              <a:t>Lib</a:t>
            </a:r>
            <a:r>
              <a:rPr lang="ja-JP" altLang="en-US" sz="3600" dirty="0"/>
              <a:t>＋</a:t>
            </a:r>
            <a:r>
              <a:rPr lang="en-US" altLang="ja-JP" sz="3600" dirty="0"/>
              <a:t>NAVI</a:t>
            </a:r>
            <a:r>
              <a:rPr lang="ja-JP" altLang="en-US" sz="3600" dirty="0"/>
              <a:t>の造語</a:t>
            </a:r>
            <a:endParaRPr lang="en-US" altLang="ja-JP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1330193" y="1713301"/>
            <a:ext cx="9188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en-US" altLang="ja-JP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Lib</a:t>
            </a:r>
            <a:endParaRPr lang="ja-JP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10202" y="1661049"/>
            <a:ext cx="12766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NAVI</a:t>
            </a:r>
            <a:endParaRPr lang="ja-JP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36723" y="3006525"/>
            <a:ext cx="18886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ja-JP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Library</a:t>
            </a:r>
          </a:p>
          <a:p>
            <a:pPr algn="ctr"/>
            <a:r>
              <a:rPr kumimoji="1" lang="ja-JP" alt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図書館</a:t>
            </a:r>
            <a:endParaRPr lang="ja-JP" alt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25126" y="3095900"/>
            <a:ext cx="321261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ja-JP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NAVIGATION </a:t>
            </a:r>
          </a:p>
          <a:p>
            <a:pPr algn="ctr"/>
            <a:r>
              <a:rPr lang="ja-JP" alt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案内</a:t>
            </a:r>
          </a:p>
        </p:txBody>
      </p:sp>
      <p:sp>
        <p:nvSpPr>
          <p:cNvPr id="10" name="下矢印 9"/>
          <p:cNvSpPr/>
          <p:nvPr/>
        </p:nvSpPr>
        <p:spPr>
          <a:xfrm>
            <a:off x="1476104" y="2442753"/>
            <a:ext cx="640080" cy="627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6017623" y="2477588"/>
            <a:ext cx="670560" cy="657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002687" y="4456502"/>
            <a:ext cx="695575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図書館を案内</a:t>
            </a:r>
            <a:r>
              <a:rPr lang="ja-JP" alt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するロボット</a:t>
            </a:r>
            <a:endParaRPr lang="ja-JP" alt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536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9" t="72069" r="759" b="537"/>
          <a:stretch/>
        </p:blipFill>
        <p:spPr>
          <a:xfrm>
            <a:off x="3710892" y="5668623"/>
            <a:ext cx="3257143" cy="126024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930400"/>
            <a:ext cx="3810000" cy="3390900"/>
          </a:xfrm>
          <a:prstGeom prst="rect">
            <a:avLst/>
          </a:prstGeom>
        </p:spPr>
      </p:pic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513806"/>
            <a:ext cx="2867025" cy="3810000"/>
          </a:xfr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172" y="4851093"/>
            <a:ext cx="2674585" cy="183606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262" y="4938910"/>
            <a:ext cx="2137476" cy="898568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204265" y="767891"/>
            <a:ext cx="55225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イメージ図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8" y="1959462"/>
            <a:ext cx="6347715" cy="1826581"/>
          </a:xfrm>
        </p:spPr>
        <p:txBody>
          <a:bodyPr/>
          <a:lstStyle/>
          <a:p>
            <a:r>
              <a:rPr kumimoji="1" lang="ja-JP" altLang="en-US" dirty="0" smtClean="0"/>
              <a:t>なぜ</a:t>
            </a:r>
            <a:r>
              <a:rPr lang="ja-JP" altLang="en-US" dirty="0" smtClean="0"/>
              <a:t>こ</a:t>
            </a:r>
            <a:r>
              <a:rPr kumimoji="1" lang="ja-JP" altLang="en-US" dirty="0" smtClean="0"/>
              <a:t>のプロジェクトにしたのか？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3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21276" y="2160590"/>
            <a:ext cx="794127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0C226"/>
              </a:buClr>
            </a:pPr>
            <a:r>
              <a:rPr lang="ja-JP" altLang="en-US" sz="3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調べたいことがネットで</a:t>
            </a:r>
            <a:endParaRPr lang="en-US" altLang="ja-JP" sz="3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Clr>
                <a:srgbClr val="90C226"/>
              </a:buClr>
              <a:buNone/>
            </a:pPr>
            <a:r>
              <a:rPr lang="en-US" altLang="ja-JP" sz="3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ja-JP" altLang="en-US" sz="3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事足りる</a:t>
            </a:r>
            <a:endParaRPr lang="en-US" altLang="ja-JP" sz="3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r>
              <a:rPr lang="ja-JP" altLang="en-US" sz="3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図書館までの距離が遠い</a:t>
            </a:r>
            <a:endParaRPr lang="en-US" altLang="ja-JP" sz="3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Clr>
                <a:srgbClr val="90C226"/>
              </a:buClr>
            </a:pPr>
            <a:r>
              <a:rPr lang="ja-JP" altLang="en-US" sz="39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どんな</a:t>
            </a:r>
            <a:r>
              <a:rPr lang="ja-JP" altLang="en-US" sz="3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本がある</a:t>
            </a:r>
            <a:r>
              <a:rPr lang="ja-JP" altLang="en-US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か</a:t>
            </a:r>
            <a:r>
              <a:rPr lang="ja-JP" altLang="en-US" sz="3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わからない</a:t>
            </a:r>
            <a:endParaRPr lang="en-US" altLang="ja-JP" sz="3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Clr>
                <a:srgbClr val="90C226"/>
              </a:buClr>
            </a:pPr>
            <a:r>
              <a:rPr lang="ja-JP" altLang="en-US" sz="3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読みたい本の場所がわからない</a:t>
            </a:r>
            <a:endParaRPr lang="en-US" altLang="ja-JP" sz="3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Clr>
                <a:srgbClr val="90C226"/>
              </a:buClr>
              <a:buNone/>
            </a:pPr>
            <a:endParaRPr lang="en-US" altLang="ja-JP" sz="39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altLang="ja-JP" dirty="0" smtClean="0"/>
          </a:p>
          <a:p>
            <a:pPr marL="0" indent="0">
              <a:buFont typeface="Wingdings 3" charset="2"/>
              <a:buNone/>
            </a:pPr>
            <a:endParaRPr lang="en-US" altLang="ja-JP" dirty="0" smtClean="0"/>
          </a:p>
          <a:p>
            <a:pPr marL="0" indent="0">
              <a:buFont typeface="Wingdings 3" charset="2"/>
              <a:buNone/>
            </a:pP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276" y="552622"/>
            <a:ext cx="7429500" cy="732481"/>
          </a:xfrm>
        </p:spPr>
        <p:txBody>
          <a:bodyPr>
            <a:noAutofit/>
          </a:bodyPr>
          <a:lstStyle/>
          <a:p>
            <a:r>
              <a:rPr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図書館を利用しない理由</a:t>
            </a:r>
            <a:endParaRPr kumimoji="1" lang="ja-JP" alt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7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280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81455" y="2232454"/>
            <a:ext cx="6681345" cy="411068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1455" y="1544594"/>
            <a:ext cx="6347713" cy="60380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ロボットの動き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81455" y="2388973"/>
            <a:ext cx="6681345" cy="4227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2800" dirty="0"/>
              <a:t>ユーザ</a:t>
            </a:r>
            <a:r>
              <a:rPr lang="ja-JP" altLang="en-US" sz="2800" dirty="0" smtClean="0"/>
              <a:t>ー</a:t>
            </a:r>
            <a:r>
              <a:rPr kumimoji="1" lang="ja-JP" altLang="en-US" sz="2800" dirty="0" smtClean="0"/>
              <a:t>が探したい本の情報を入力する</a:t>
            </a:r>
            <a:endParaRPr kumimoji="1" lang="en-US" altLang="ja-JP" sz="2800" dirty="0" smtClean="0"/>
          </a:p>
          <a:p>
            <a:pPr marL="0" indent="0" algn="ctr">
              <a:buNone/>
            </a:pPr>
            <a:r>
              <a:rPr lang="en-US" altLang="ja-JP" sz="2800" dirty="0" smtClean="0"/>
              <a:t>		</a:t>
            </a:r>
          </a:p>
          <a:p>
            <a:pPr marL="0" indent="0" algn="ctr">
              <a:buNone/>
            </a:pPr>
            <a:r>
              <a:rPr lang="ja-JP" altLang="en-US" sz="2800" dirty="0" smtClean="0"/>
              <a:t>ロボットがルートを決める</a:t>
            </a:r>
            <a:endParaRPr lang="en-US" altLang="ja-JP" sz="2800" dirty="0" smtClean="0"/>
          </a:p>
          <a:p>
            <a:pPr marL="0" indent="0" algn="ctr">
              <a:buNone/>
            </a:pPr>
            <a:endParaRPr lang="en-US" altLang="ja-JP" sz="2800" dirty="0"/>
          </a:p>
          <a:p>
            <a:pPr marL="0" indent="0" algn="ctr">
              <a:buNone/>
            </a:pPr>
            <a:r>
              <a:rPr lang="ja-JP" altLang="en-US" sz="2800" dirty="0" smtClean="0"/>
              <a:t>ロボットが</a:t>
            </a:r>
            <a:r>
              <a:rPr lang="ja-JP" altLang="en-US" sz="2800" dirty="0"/>
              <a:t>目的</a:t>
            </a:r>
            <a:r>
              <a:rPr lang="ja-JP" altLang="en-US" sz="2800" dirty="0" smtClean="0"/>
              <a:t>の本棚まで誘導する</a:t>
            </a:r>
            <a:endParaRPr lang="en-US" altLang="ja-JP" sz="2800" dirty="0" smtClean="0"/>
          </a:p>
          <a:p>
            <a:pPr marL="0" indent="0" algn="ctr">
              <a:buNone/>
            </a:pPr>
            <a:r>
              <a:rPr lang="en-US" altLang="ja-JP" sz="2800" dirty="0" smtClean="0"/>
              <a:t>		</a:t>
            </a:r>
          </a:p>
          <a:p>
            <a:pPr marL="0" indent="0" algn="ctr">
              <a:buNone/>
            </a:pPr>
            <a:r>
              <a:rPr lang="ja-JP" altLang="en-US" sz="2800" dirty="0"/>
              <a:t>誘導</a:t>
            </a:r>
            <a:r>
              <a:rPr lang="ja-JP" altLang="en-US" sz="2800" dirty="0" smtClean="0"/>
              <a:t>が終わったら、所定の位置に戻る</a:t>
            </a:r>
            <a:endParaRPr lang="en-US" altLang="ja-JP" sz="2800" dirty="0" smtClean="0"/>
          </a:p>
        </p:txBody>
      </p:sp>
      <p:sp>
        <p:nvSpPr>
          <p:cNvPr id="4" name="下矢印 3"/>
          <p:cNvSpPr/>
          <p:nvPr/>
        </p:nvSpPr>
        <p:spPr>
          <a:xfrm>
            <a:off x="3530027" y="5147963"/>
            <a:ext cx="584200" cy="520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3530027" y="3016180"/>
            <a:ext cx="584200" cy="520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3530027" y="4092755"/>
            <a:ext cx="584200" cy="520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455" y="654026"/>
            <a:ext cx="8081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ユーザー</a:t>
            </a:r>
            <a:r>
              <a:rPr kumimoji="1" lang="ja-JP" altLang="en-US" sz="2800" dirty="0"/>
              <a:t>：</a:t>
            </a:r>
            <a:r>
              <a:rPr kumimoji="1" lang="ja-JP" altLang="en-US" sz="2800" dirty="0" smtClean="0"/>
              <a:t>目的</a:t>
            </a:r>
            <a:r>
              <a:rPr kumimoji="1" lang="ja-JP" altLang="en-US" sz="2800" dirty="0"/>
              <a:t>の本の場所</a:t>
            </a:r>
            <a:r>
              <a:rPr kumimoji="1" lang="ja-JP" altLang="en-US" sz="2800" dirty="0" smtClean="0"/>
              <a:t>がわからない人</a:t>
            </a:r>
            <a:endParaRPr kumimoji="1" lang="ja-JP" altLang="en-US" sz="2800" dirty="0"/>
          </a:p>
        </p:txBody>
      </p:sp>
      <p:sp>
        <p:nvSpPr>
          <p:cNvPr id="13" name="角丸四角形 12"/>
          <p:cNvSpPr/>
          <p:nvPr/>
        </p:nvSpPr>
        <p:spPr>
          <a:xfrm>
            <a:off x="481455" y="1557982"/>
            <a:ext cx="3118480" cy="59041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ロボットの動き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77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609599"/>
            <a:ext cx="6917056" cy="1327785"/>
          </a:xfrm>
        </p:spPr>
        <p:txBody>
          <a:bodyPr>
            <a:noAutofit/>
          </a:bodyPr>
          <a:lstStyle/>
          <a:p>
            <a:r>
              <a:rPr lang="en-US" altLang="ja-JP" sz="4400" dirty="0" err="1" smtClean="0">
                <a:solidFill>
                  <a:schemeClr val="accent2">
                    <a:lumMod val="75000"/>
                  </a:schemeClr>
                </a:solidFill>
              </a:rPr>
              <a:t>LibNAVI</a:t>
            </a:r>
            <a:r>
              <a:rPr lang="en-US" altLang="ja-JP" sz="4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に要求</a:t>
            </a:r>
            <a:r>
              <a:rPr lang="ja-JP" altLang="en-US" sz="4400" dirty="0">
                <a:solidFill>
                  <a:schemeClr val="accent2">
                    <a:lumMod val="75000"/>
                  </a:schemeClr>
                </a:solidFill>
              </a:rPr>
              <a:t>される</a:t>
            </a:r>
            <a:r>
              <a:rPr lang="ja-JP" altLang="en-US" sz="4400" dirty="0" smtClean="0">
                <a:solidFill>
                  <a:schemeClr val="accent2">
                    <a:lumMod val="75000"/>
                  </a:schemeClr>
                </a:solidFill>
              </a:rPr>
              <a:t>こと</a:t>
            </a:r>
            <a:endParaRPr lang="en-US" altLang="ja-JP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398" y="2160590"/>
            <a:ext cx="7975602" cy="3880773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</a:rPr>
              <a:t>自律移動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lang="ja-JP" altLang="en-US" sz="3600" dirty="0" smtClean="0"/>
              <a:t>読みたい</a:t>
            </a:r>
            <a:r>
              <a:rPr lang="ja-JP" altLang="en-US" sz="3600" dirty="0"/>
              <a:t>本</a:t>
            </a:r>
            <a:r>
              <a:rPr lang="ja-JP" altLang="en-US" sz="3600" dirty="0" smtClean="0"/>
              <a:t>をす</a:t>
            </a:r>
            <a:r>
              <a:rPr lang="ja-JP" altLang="en-US" sz="3600" dirty="0"/>
              <a:t>ぐ</a:t>
            </a:r>
            <a:r>
              <a:rPr lang="ja-JP" altLang="en-US" sz="3600" dirty="0" smtClean="0"/>
              <a:t>に探せる</a:t>
            </a:r>
            <a:r>
              <a:rPr lang="ja-JP" altLang="en-US" sz="3600" dirty="0" smtClean="0">
                <a:solidFill>
                  <a:srgbClr val="FF0000"/>
                </a:solidFill>
              </a:rPr>
              <a:t>操作性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lang="ja-JP" altLang="en-US" sz="3600" dirty="0" smtClean="0"/>
              <a:t>静か</a:t>
            </a:r>
            <a:r>
              <a:rPr lang="ja-JP" altLang="en-US" sz="3600" dirty="0"/>
              <a:t>な</a:t>
            </a:r>
            <a:r>
              <a:rPr lang="ja-JP" altLang="en-US" sz="3600" dirty="0" smtClean="0"/>
              <a:t>環境を維持する</a:t>
            </a:r>
            <a:r>
              <a:rPr lang="ja-JP" altLang="en-US" sz="3600" dirty="0">
                <a:solidFill>
                  <a:srgbClr val="FF0000"/>
                </a:solidFill>
              </a:rPr>
              <a:t>静音性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3500" dirty="0" smtClean="0"/>
          </a:p>
        </p:txBody>
      </p:sp>
    </p:spTree>
    <p:extLst>
      <p:ext uri="{BB962C8B-B14F-4D97-AF65-F5344CB8AC3E}">
        <p14:creationId xmlns:p14="http://schemas.microsoft.com/office/powerpoint/2010/main" val="20985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478</TotalTime>
  <Words>194</Words>
  <Application>Microsoft Office PowerPoint</Application>
  <PresentationFormat>画面に合わせる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MIRS1801 製品企画</vt:lpstr>
      <vt:lpstr>目次</vt:lpstr>
      <vt:lpstr>PowerPoint プレゼンテーション</vt:lpstr>
      <vt:lpstr>LibNAVIとは</vt:lpstr>
      <vt:lpstr>PowerPoint プレゼンテーション</vt:lpstr>
      <vt:lpstr>なぜこのプロジェクトにしたのか？</vt:lpstr>
      <vt:lpstr>図書館を利用しない理由</vt:lpstr>
      <vt:lpstr>ロボットの動き</vt:lpstr>
      <vt:lpstr>LibNAVI に要求されること</vt:lpstr>
      <vt:lpstr>自律移動</vt:lpstr>
      <vt:lpstr>操作性</vt:lpstr>
      <vt:lpstr>静音性</vt:lpstr>
      <vt:lpstr>完成予想図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MIRS１８０１ システム提案</dc:title>
  <dc:creator>confuser</dc:creator>
  <cp:lastModifiedBy>confuser</cp:lastModifiedBy>
  <cp:revision>53</cp:revision>
  <cp:lastPrinted>2018-07-19T07:25:13Z</cp:lastPrinted>
  <dcterms:created xsi:type="dcterms:W3CDTF">2018-07-13T06:51:53Z</dcterms:created>
  <dcterms:modified xsi:type="dcterms:W3CDTF">2018-10-02T06:08:01Z</dcterms:modified>
</cp:coreProperties>
</file>